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02" autoAdjust="0"/>
    <p:restoredTop sz="94615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D1F5B-71B6-4FE4-8824-6E180FA64517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4FF024-7DA0-4417-88E8-A3AC6DCB625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FF024-7DA0-4417-88E8-A3AC6DCB6255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esktop\загружен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60648"/>
            <a:ext cx="2808312" cy="371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835696" y="3976260"/>
            <a:ext cx="70049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err="1"/>
              <a:t>Камілло</a:t>
            </a:r>
            <a:r>
              <a:rPr lang="ru-RU" sz="4000" dirty="0"/>
              <a:t> </a:t>
            </a:r>
            <a:r>
              <a:rPr lang="ru-RU" sz="4000" dirty="0" err="1"/>
              <a:t>Бенсо</a:t>
            </a:r>
            <a:r>
              <a:rPr lang="ru-RU" sz="4000" dirty="0"/>
              <a:t> </a:t>
            </a:r>
            <a:r>
              <a:rPr lang="ru-RU" sz="4000" dirty="0" err="1"/>
              <a:t>ді</a:t>
            </a:r>
            <a:r>
              <a:rPr lang="ru-RU" sz="4000" dirty="0"/>
              <a:t> </a:t>
            </a:r>
            <a:r>
              <a:rPr lang="ru-RU" sz="4000" dirty="0" err="1"/>
              <a:t>Кавур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83768" y="4580892"/>
            <a:ext cx="46805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>(10 серпня </a:t>
            </a:r>
            <a:r>
              <a:rPr lang="ru-RU" smtClean="0"/>
              <a:t>1810 </a:t>
            </a:r>
            <a:r>
              <a:rPr lang="ru-RU"/>
              <a:t>— 6 червня, </a:t>
            </a:r>
            <a:r>
              <a:rPr lang="ru-RU" smtClean="0"/>
              <a:t>1861)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3136694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5405" y="1052736"/>
            <a:ext cx="2451100" cy="271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37366"/>
            <a:ext cx="2646363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259716" y="1340768"/>
            <a:ext cx="40825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> повне ім'я Камілло Бенсо Джуліо Поль Філіп, граф Кавур, граф Целаренго та Ізолабелла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450955" y="3501008"/>
            <a:ext cx="61926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>Граф Камілло Бен</a:t>
            </a:r>
            <a:r>
              <a:rPr lang="en-US"/>
              <a:t>c</a:t>
            </a:r>
            <a:r>
              <a:rPr lang="ru-RU"/>
              <a:t>о ді Кавур  - італійський державний діяч , прем'єр -міністр Сардинського королівства , який зіграв виняткову роль в об'єднанні Італії під владою сардинского монарха. Перший прем'єр -міністр Італії</a:t>
            </a:r>
          </a:p>
        </p:txBody>
      </p:sp>
    </p:spTree>
    <p:extLst>
      <p:ext uri="{BB962C8B-B14F-4D97-AF65-F5344CB8AC3E}">
        <p14:creationId xmlns:p14="http://schemas.microsoft.com/office/powerpoint/2010/main" xmlns="" val="11232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4448" y="1268760"/>
            <a:ext cx="38053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>Кавур був лібералом та прогресистом, антиклерикалом та прихильником економічного розвитку.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3356992"/>
            <a:ext cx="42119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>Уся його політика була витримана в цьому ключі, а головне, направлена на об'єднання Італії та звільнення її земель від австріяків та папства. В політиці був головою поміркованих правих у парламенті, йшов на співробітництво з помірними лівими.</a:t>
            </a:r>
          </a:p>
        </p:txBody>
      </p:sp>
      <p:pic>
        <p:nvPicPr>
          <p:cNvPr id="3076" name="Picture 4" descr="C:\Users\User\Desktop\загружено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39544" y="1592796"/>
            <a:ext cx="3142937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8058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1196750"/>
            <a:ext cx="349024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>Знаходився під впливом республіканських ідей Джузеппе Мадзіні, але до Гарібальді ставився з пересторогою побоюючись його революційності. Це щоправда не заважало Кавурові усіляко використовувати успіхи останнього для об'єднання країни навколо П'ємонту.</a:t>
            </a:r>
          </a:p>
        </p:txBody>
      </p:sp>
      <p:pic>
        <p:nvPicPr>
          <p:cNvPr id="1026" name="Picture 2" descr="C:\Users\User\Desktop\250px-Giuseppe_Garibaldi_(186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289590">
            <a:off x="5934626" y="1566566"/>
            <a:ext cx="2671839" cy="344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220px-Giuseppemazzin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435677">
            <a:off x="-261571" y="2352892"/>
            <a:ext cx="2488283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 rot="1298620">
            <a:off x="5352889" y="4886445"/>
            <a:ext cx="2228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/>
              <a:t>Джузеппе Ґарібальді</a:t>
            </a:r>
          </a:p>
        </p:txBody>
      </p:sp>
      <p:sp>
        <p:nvSpPr>
          <p:cNvPr id="4" name="Прямоугольник 3"/>
          <p:cNvSpPr/>
          <p:nvPr/>
        </p:nvSpPr>
        <p:spPr>
          <a:xfrm rot="20381635">
            <a:off x="969826" y="5193043"/>
            <a:ext cx="19816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/>
              <a:t>Джузеппе Мадзіні</a:t>
            </a:r>
          </a:p>
        </p:txBody>
      </p:sp>
    </p:spTree>
    <p:extLst>
      <p:ext uri="{BB962C8B-B14F-4D97-AF65-F5344CB8AC3E}">
        <p14:creationId xmlns:p14="http://schemas.microsoft.com/office/powerpoint/2010/main" xmlns="" val="290404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20072" y="1052736"/>
            <a:ext cx="27900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>У зовнішній політиці був умілим та гнучким дипломатом, підтримував добрі стосунки з Францією на яку успішно опирався у боротьбі з Австрією. Саме завдяки французькій підтримці вдалося приєднати до Сардинського королівства більшу частину Північної Італії та Тоскани. Анексія королівства Обох Сицилій призвела до утворення об'єднаного Італійського королівства.</a:t>
            </a:r>
          </a:p>
        </p:txBody>
      </p:sp>
      <p:pic>
        <p:nvPicPr>
          <p:cNvPr id="2050" name="Picture 2" descr="C:\Users\User\Desktop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052736"/>
            <a:ext cx="3600400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398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1285851" y="857232"/>
            <a:ext cx="2245567" cy="71438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pic>
        <p:nvPicPr>
          <p:cNvPr id="5" name="Рисунок 4" descr="Luigi_Sivalli_-ritratto_di_Camillo_Benso_conte_di_Cavour_-incisione_su_carta_-ca.1860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4709" r="4709"/>
          <a:stretch>
            <a:fillRect/>
          </a:stretch>
        </p:blipFill>
        <p:spPr>
          <a:xfrm rot="60000">
            <a:off x="4860777" y="1071230"/>
            <a:ext cx="2952373" cy="473569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86035" y="928670"/>
            <a:ext cx="2898852" cy="5124232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Кавур</a:t>
            </a:r>
            <a:r>
              <a:rPr lang="ru-RU" dirty="0" smtClean="0"/>
              <a:t> </a:t>
            </a:r>
            <a:r>
              <a:rPr lang="ru-RU" dirty="0" err="1" smtClean="0"/>
              <a:t>Камілло-Бенсо</a:t>
            </a:r>
            <a:r>
              <a:rPr lang="ru-RU" dirty="0" smtClean="0"/>
              <a:t> (1810—1861) — </a:t>
            </a:r>
            <a:r>
              <a:rPr lang="ru-RU" dirty="0" err="1" smtClean="0"/>
              <a:t>лідер</a:t>
            </a:r>
            <a:r>
              <a:rPr lang="ru-RU" dirty="0" smtClean="0"/>
              <a:t> </a:t>
            </a:r>
            <a:r>
              <a:rPr lang="ru-RU" dirty="0" err="1" smtClean="0"/>
              <a:t>ліберальної</a:t>
            </a:r>
            <a:r>
              <a:rPr lang="ru-RU" dirty="0" smtClean="0"/>
              <a:t> </a:t>
            </a:r>
            <a:r>
              <a:rPr lang="ru-RU" dirty="0" err="1" smtClean="0"/>
              <a:t>течії</a:t>
            </a:r>
            <a:r>
              <a:rPr lang="ru-RU" dirty="0" smtClean="0"/>
              <a:t> </a:t>
            </a:r>
            <a:r>
              <a:rPr lang="ru-RU" dirty="0" err="1" smtClean="0"/>
              <a:t>італійського</a:t>
            </a:r>
            <a:r>
              <a:rPr lang="ru-RU" dirty="0" smtClean="0"/>
              <a:t> </a:t>
            </a:r>
            <a:r>
              <a:rPr lang="ru-RU" dirty="0" err="1" smtClean="0"/>
              <a:t>Рісорджіменто</a:t>
            </a:r>
            <a:r>
              <a:rPr lang="ru-RU" dirty="0" smtClean="0"/>
              <a:t>. У 1852—1861 </a:t>
            </a:r>
            <a:r>
              <a:rPr lang="en-US" dirty="0" smtClean="0"/>
              <a:t>pp. (</a:t>
            </a:r>
            <a:r>
              <a:rPr lang="ru-RU" dirty="0" err="1" smtClean="0"/>
              <a:t>крім</a:t>
            </a:r>
            <a:r>
              <a:rPr lang="ru-RU" dirty="0" smtClean="0"/>
              <a:t> 1859 р.) </a:t>
            </a:r>
            <a:r>
              <a:rPr lang="ru-RU" dirty="0" err="1" smtClean="0"/>
              <a:t>прем'єр-міністр</a:t>
            </a:r>
            <a:r>
              <a:rPr lang="ru-RU" dirty="0" smtClean="0"/>
              <a:t> </a:t>
            </a:r>
            <a:r>
              <a:rPr lang="ru-RU" dirty="0" err="1" smtClean="0"/>
              <a:t>Сардинського</a:t>
            </a:r>
            <a:r>
              <a:rPr lang="ru-RU" dirty="0" smtClean="0"/>
              <a:t> </a:t>
            </a:r>
            <a:r>
              <a:rPr lang="ru-RU" dirty="0" err="1" smtClean="0"/>
              <a:t>королівства</a:t>
            </a:r>
            <a:r>
              <a:rPr lang="ru-RU" dirty="0" smtClean="0"/>
              <a:t>; </a:t>
            </a:r>
            <a:r>
              <a:rPr lang="ru-RU" dirty="0" err="1" smtClean="0"/>
              <a:t>провів</a:t>
            </a:r>
            <a:r>
              <a:rPr lang="ru-RU" dirty="0" smtClean="0"/>
              <a:t> </a:t>
            </a:r>
            <a:r>
              <a:rPr lang="ru-RU" dirty="0" err="1" smtClean="0"/>
              <a:t>ліберальні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антиклерикальні</a:t>
            </a:r>
            <a:r>
              <a:rPr lang="ru-RU" dirty="0" smtClean="0"/>
              <a:t> </a:t>
            </a:r>
            <a:r>
              <a:rPr lang="ru-RU" dirty="0" err="1" smtClean="0"/>
              <a:t>реформи</a:t>
            </a:r>
            <a:r>
              <a:rPr lang="ru-RU" dirty="0" smtClean="0"/>
              <a:t>. </a:t>
            </a:r>
            <a:r>
              <a:rPr lang="ru-RU" dirty="0" err="1" smtClean="0"/>
              <a:t>Прагнув</a:t>
            </a:r>
            <a:r>
              <a:rPr lang="ru-RU" dirty="0" smtClean="0"/>
              <a:t> </a:t>
            </a:r>
            <a:r>
              <a:rPr lang="ru-RU" dirty="0" err="1" smtClean="0"/>
              <a:t>об'єднати</a:t>
            </a:r>
            <a:r>
              <a:rPr lang="ru-RU" dirty="0" smtClean="0"/>
              <a:t> </a:t>
            </a:r>
            <a:r>
              <a:rPr lang="ru-RU" dirty="0" err="1" smtClean="0"/>
              <a:t>Італію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Сардинського</a:t>
            </a:r>
            <a:r>
              <a:rPr lang="ru-RU" dirty="0" smtClean="0"/>
              <a:t> </a:t>
            </a:r>
            <a:r>
              <a:rPr lang="ru-RU" dirty="0" err="1" smtClean="0"/>
              <a:t>королівства</a:t>
            </a:r>
            <a:r>
              <a:rPr lang="ru-RU" dirty="0" smtClean="0"/>
              <a:t> (</a:t>
            </a:r>
            <a:r>
              <a:rPr lang="ru-RU" dirty="0" err="1" smtClean="0"/>
              <a:t>під</a:t>
            </a:r>
            <a:r>
              <a:rPr lang="ru-RU" dirty="0" smtClean="0"/>
              <a:t> верховенством </a:t>
            </a:r>
            <a:r>
              <a:rPr lang="ru-RU" dirty="0" err="1" smtClean="0"/>
              <a:t>Савойської</a:t>
            </a:r>
            <a:r>
              <a:rPr lang="ru-RU" dirty="0" smtClean="0"/>
              <a:t> </a:t>
            </a:r>
            <a:r>
              <a:rPr lang="ru-RU" dirty="0" err="1" smtClean="0"/>
              <a:t>династії</a:t>
            </a:r>
            <a:r>
              <a:rPr lang="ru-RU" dirty="0" smtClean="0"/>
              <a:t>) шляхом </a:t>
            </a:r>
            <a:r>
              <a:rPr lang="ru-RU" dirty="0" err="1" smtClean="0"/>
              <a:t>династичних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дипломатичних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. В </a:t>
            </a:r>
            <a:r>
              <a:rPr lang="ru-RU" dirty="0" err="1" smtClean="0"/>
              <a:t>єдиному</a:t>
            </a:r>
            <a:r>
              <a:rPr lang="ru-RU" dirty="0" smtClean="0"/>
              <a:t> </a:t>
            </a:r>
            <a:r>
              <a:rPr lang="ru-RU" dirty="0" err="1" smtClean="0"/>
              <a:t>Італійському</a:t>
            </a:r>
            <a:r>
              <a:rPr lang="ru-RU" dirty="0" smtClean="0"/>
              <a:t> </a:t>
            </a:r>
            <a:r>
              <a:rPr lang="ru-RU" dirty="0" err="1" smtClean="0"/>
              <a:t>королівстві</a:t>
            </a:r>
            <a:r>
              <a:rPr lang="ru-RU" dirty="0" smtClean="0"/>
              <a:t> глава уряду (1861).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300</TotalTime>
  <Words>206</Words>
  <Application>Microsoft Office PowerPoint</Application>
  <PresentationFormat>Экран (4:3)</PresentationFormat>
  <Paragraphs>13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Кнопка</vt:lpstr>
      <vt:lpstr>Слайд 1</vt:lpstr>
      <vt:lpstr>Слайд 2</vt:lpstr>
      <vt:lpstr>Слайд 3</vt:lpstr>
      <vt:lpstr>Слайд 4</vt:lpstr>
      <vt:lpstr>Слайд 5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LUBOML COMPUTER SERVIS</cp:lastModifiedBy>
  <cp:revision>16</cp:revision>
  <dcterms:created xsi:type="dcterms:W3CDTF">2013-12-17T14:21:31Z</dcterms:created>
  <dcterms:modified xsi:type="dcterms:W3CDTF">2013-12-19T19:52:48Z</dcterms:modified>
</cp:coreProperties>
</file>